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37E7B8D-DD25-4A44-96CA-87702EA307E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427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26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06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7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07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839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87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97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38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7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56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14584-E4EF-4DE9-84BE-6B2A2EA2673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2A9B-8932-4928-8F52-1BEDDFB7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90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www.artkazhan.co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andrey.a.panov@yandex.ru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064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Monotype Corsiva" pitchFamily="66" charset="0"/>
              </a:rPr>
              <a:t>КАЖАН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дизайнерские изделия из натуральной кожи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ручной работы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6" y="1844824"/>
            <a:ext cx="7950676" cy="4569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52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06896" y="2317750"/>
            <a:ext cx="8229600" cy="4279602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>КАЖАН - Авторские кожаные изделия ручной работы.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История кожевенной мастерской «КАЖАН» началась не так давно – в 2009 году. В условиях тяжелой конкуренции мы нашли свою нишу, где заняли успешную и уверенную позицию.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Занимается наша мастерская изготовлением кожаных женских и мужских аксессуаров любой сложности, с соблюдением индивидуального подхода, стиля и традиций.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Все изделия без исключений, мастерская «КАЖАН» может изготовить с учетом ваших пожеланий, интересов и потребностей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Каждый аксессуар «КАЖАН» создается вручную из натуральной кожи, лучшими белорусскими мастерами по заранее созданной модели мастера.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Используя традиционные технологии и инструменты, мы производим удивительные и оригинальные изделия, а ручная роспись делает аксессуары «КАЖАН» единичными и уникальными.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Обратившись в «КАЖАН», вы можете быть уверены, что найдете все самое необыкновенное и лучшее для себя и близких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КАЖАН - подарок </a:t>
            </a:r>
            <a:r>
              <a:rPr lang="ru-RU" sz="1400" dirty="0"/>
              <a:t>который не стыдно подарить и приятно носить самому!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52" y="95250"/>
            <a:ext cx="6223000" cy="222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49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31639" y="273050"/>
            <a:ext cx="3008313" cy="923702"/>
          </a:xfrm>
        </p:spPr>
        <p:txBody>
          <a:bodyPr>
            <a:normAutofit/>
          </a:bodyPr>
          <a:lstStyle/>
          <a:p>
            <a:r>
              <a:rPr lang="ru-RU" sz="2800" b="0" dirty="0"/>
              <a:t>Портмоне </a:t>
            </a:r>
            <a:r>
              <a:rPr lang="en-US" sz="2800" b="0" dirty="0" smtClean="0"/>
              <a:t>Classic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2500р.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10" y="3717032"/>
            <a:ext cx="3816286" cy="2545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4896544" cy="3620866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17240" y="1268760"/>
            <a:ext cx="3322712" cy="4857403"/>
          </a:xfrm>
        </p:spPr>
        <p:txBody>
          <a:bodyPr>
            <a:normAutofit/>
          </a:bodyPr>
          <a:lstStyle/>
          <a:p>
            <a:r>
              <a:rPr lang="ru-RU" dirty="0"/>
              <a:t>Портмоне из натуральной кожи с эксклюзивным дизайнерским рисунком подчеркнет вашу индивидуальность. Классическое портмоне, складывающееся на две части. Застегивается на хлястик с кнопкой. Внутри имеются все необходимые отделения: два отделения для бумажных купюр, одно из которых застегивается на молнию, три отделения для кредитных/дисконтных карт, карман для монет, который застегивается на клапан с кнопкой. Размеры: 96х112х20мм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 возможностью персонализации - </a:t>
            </a:r>
            <a:r>
              <a:rPr lang="ru-RU" sz="1600" dirty="0"/>
              <a:t>3300р.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(возможность нанести ФАМИЛИЮ</a:t>
            </a:r>
            <a:br>
              <a:rPr lang="ru-RU" dirty="0"/>
            </a:br>
            <a:r>
              <a:rPr lang="ru-RU" dirty="0"/>
              <a:t>или ключевое слово (</a:t>
            </a:r>
            <a:r>
              <a:rPr lang="ru-RU" dirty="0" smtClean="0"/>
              <a:t>до </a:t>
            </a:r>
            <a:r>
              <a:rPr lang="ru-RU" dirty="0"/>
              <a:t>20 символов</a:t>
            </a:r>
            <a:r>
              <a:rPr lang="ru-RU" dirty="0" smtClean="0"/>
              <a:t>))</a:t>
            </a:r>
          </a:p>
          <a:p>
            <a:endParaRPr lang="ru-RU" dirty="0"/>
          </a:p>
          <a:p>
            <a:r>
              <a:rPr lang="ru-RU" dirty="0"/>
              <a:t>12 вариантов расцветки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56" y="3284984"/>
            <a:ext cx="2545832" cy="2456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090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39" y="273050"/>
            <a:ext cx="3008313" cy="851694"/>
          </a:xfrm>
        </p:spPr>
        <p:txBody>
          <a:bodyPr>
            <a:normAutofit/>
          </a:bodyPr>
          <a:lstStyle/>
          <a:p>
            <a:r>
              <a:rPr lang="ru-RU" sz="2800" b="0" dirty="0"/>
              <a:t>Портмоне </a:t>
            </a:r>
            <a:r>
              <a:rPr lang="en-US" sz="2800" b="0" dirty="0" smtClean="0"/>
              <a:t>Mini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2100р.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29" y="4087716"/>
            <a:ext cx="3074171" cy="2490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6" y="257248"/>
            <a:ext cx="5068222" cy="374781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7240" y="1196752"/>
            <a:ext cx="3178696" cy="5040560"/>
          </a:xfrm>
        </p:spPr>
        <p:txBody>
          <a:bodyPr>
            <a:normAutofit/>
          </a:bodyPr>
          <a:lstStyle/>
          <a:p>
            <a:r>
              <a:rPr lang="ru-RU" dirty="0"/>
              <a:t>Портмоне из натуральной кожи с эксклюзивным дизайнерским рисунком подчеркнет вашу индивидуальность. Изделие состоит из двух больших карманов (для денег, паспорта или </a:t>
            </a:r>
            <a:r>
              <a:rPr lang="ru-RU" dirty="0" err="1"/>
              <a:t>автодокументов</a:t>
            </a:r>
            <a:r>
              <a:rPr lang="ru-RU" dirty="0"/>
              <a:t>) и трех малых (для кредитных, дисконтных карт), застегивается на потайную кнопку. Размеры изделия:138х100х10мм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 возможностью персонализации - </a:t>
            </a:r>
            <a:r>
              <a:rPr lang="ru-RU" sz="1600" dirty="0"/>
              <a:t>2900р.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(возможность нанести ФАМИЛИЮ</a:t>
            </a:r>
            <a:br>
              <a:rPr lang="ru-RU" dirty="0"/>
            </a:br>
            <a:r>
              <a:rPr lang="ru-RU" dirty="0"/>
              <a:t>или ключевое слово (до 20 символов</a:t>
            </a:r>
            <a:r>
              <a:rPr lang="ru-RU" dirty="0" smtClean="0"/>
              <a:t>))</a:t>
            </a:r>
          </a:p>
          <a:p>
            <a:endParaRPr lang="ru-RU" dirty="0"/>
          </a:p>
          <a:p>
            <a:r>
              <a:rPr lang="ru-RU" dirty="0"/>
              <a:t>13 вариантов расцветки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24" y="3573016"/>
            <a:ext cx="3259320" cy="3284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383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245446" cy="3878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87" y="4139517"/>
            <a:ext cx="2325185" cy="2557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47" y="273050"/>
            <a:ext cx="3008313" cy="851694"/>
          </a:xfrm>
        </p:spPr>
        <p:txBody>
          <a:bodyPr>
            <a:normAutofit/>
          </a:bodyPr>
          <a:lstStyle/>
          <a:p>
            <a:r>
              <a:rPr lang="ru-RU" sz="2800" b="0" dirty="0"/>
              <a:t>Портмоне </a:t>
            </a:r>
            <a:r>
              <a:rPr lang="en-US" sz="2800" b="0" dirty="0" smtClean="0"/>
              <a:t>Middle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3500р.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3096344" cy="298748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7240" y="1196752"/>
            <a:ext cx="3178696" cy="5040560"/>
          </a:xfrm>
        </p:spPr>
        <p:txBody>
          <a:bodyPr>
            <a:normAutofit/>
          </a:bodyPr>
          <a:lstStyle/>
          <a:p>
            <a:r>
              <a:rPr lang="ru-RU" dirty="0"/>
              <a:t>Портмоне из натуральной кожи с эксклюзивным дизайнерским рисунком подчеркнет вашу индивидуальность. Портмоне складывается пополам, застегивается на потайную кнопку. Внутри имеются два отделения для кредитных/дисконтных карт, карман для монет, который застегивается на молнию. Функциональная модель прекрасно подойдет людям, которые ценят качество и </a:t>
            </a:r>
            <a:r>
              <a:rPr lang="ru-RU" dirty="0" err="1"/>
              <a:t>индивидуальность.Размеры</a:t>
            </a:r>
            <a:r>
              <a:rPr lang="ru-RU" dirty="0"/>
              <a:t>: </a:t>
            </a:r>
            <a:r>
              <a:rPr lang="ru-RU" dirty="0" smtClean="0"/>
              <a:t>186х95х15мм</a:t>
            </a:r>
          </a:p>
          <a:p>
            <a:endParaRPr lang="ru-RU" dirty="0"/>
          </a:p>
          <a:p>
            <a:r>
              <a:rPr lang="ru-RU" dirty="0"/>
              <a:t>С возможностью персонализации - </a:t>
            </a:r>
            <a:r>
              <a:rPr lang="ru-RU" sz="1600" dirty="0"/>
              <a:t>4500р.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(возможность нанести ФАМИЛИЮ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smtClean="0"/>
              <a:t>ключевое </a:t>
            </a:r>
            <a:r>
              <a:rPr lang="ru-RU" dirty="0"/>
              <a:t>слово (до 20 символов</a:t>
            </a:r>
            <a:r>
              <a:rPr lang="ru-RU" dirty="0" smtClean="0"/>
              <a:t>))</a:t>
            </a:r>
          </a:p>
          <a:p>
            <a:endParaRPr lang="ru-RU" dirty="0"/>
          </a:p>
          <a:p>
            <a:r>
              <a:rPr lang="ru-RU" dirty="0" smtClean="0"/>
              <a:t>13 вариантов расцветки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115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5361"/>
            <a:ext cx="5845144" cy="39671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47" y="273050"/>
            <a:ext cx="3008313" cy="923702"/>
          </a:xfrm>
        </p:spPr>
        <p:txBody>
          <a:bodyPr>
            <a:normAutofit/>
          </a:bodyPr>
          <a:lstStyle/>
          <a:p>
            <a:r>
              <a:rPr lang="ru-RU" sz="2800" b="0" dirty="0"/>
              <a:t>Портмоне </a:t>
            </a:r>
            <a:r>
              <a:rPr lang="en-US" sz="2800" b="0" dirty="0" smtClean="0"/>
              <a:t>MAXI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4300р.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7032"/>
            <a:ext cx="3895095" cy="28803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7240" y="1268760"/>
            <a:ext cx="3322712" cy="5040560"/>
          </a:xfrm>
        </p:spPr>
        <p:txBody>
          <a:bodyPr>
            <a:normAutofit/>
          </a:bodyPr>
          <a:lstStyle/>
          <a:p>
            <a:r>
              <a:rPr lang="ru-RU" dirty="0"/>
              <a:t>Портмоне из натуральной кожи с эксклюзивным дизайнерским рисунком подчеркнет вашу индивидуальность. Портмоне прямоугольной формы, складывающееся вдоль на две части. Застегивается на хлястик с кнопкой. Изделие состоит из трех отделений для бумажных купюр, десяти отделений для кредитных (дисконтных) карт, кармана для монет и кармана на молнии. Прекрасно подойдет людям, которые ценят качество и функциональность. Размеры изделия:166х105х35 мм. 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С возможностью персонализации - </a:t>
            </a:r>
            <a:r>
              <a:rPr lang="ru-RU" sz="1600" dirty="0"/>
              <a:t>5600р.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(возможность нанести ФАМИЛИЮ</a:t>
            </a:r>
            <a:br>
              <a:rPr lang="ru-RU" dirty="0"/>
            </a:br>
            <a:r>
              <a:rPr lang="ru-RU" dirty="0"/>
              <a:t>или ключевое слово (до 20 символов</a:t>
            </a:r>
            <a:r>
              <a:rPr lang="ru-RU" dirty="0" smtClean="0"/>
              <a:t>))</a:t>
            </a:r>
          </a:p>
          <a:p>
            <a:endParaRPr lang="ru-RU" dirty="0"/>
          </a:p>
          <a:p>
            <a:r>
              <a:rPr lang="ru-RU" dirty="0" smtClean="0"/>
              <a:t>8 вариантов расцветок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16424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38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39" y="273050"/>
            <a:ext cx="3008313" cy="851694"/>
          </a:xfrm>
        </p:spPr>
        <p:txBody>
          <a:bodyPr>
            <a:normAutofit/>
          </a:bodyPr>
          <a:lstStyle/>
          <a:p>
            <a:r>
              <a:rPr lang="ru-RU" sz="2400" b="0" dirty="0"/>
              <a:t>Футляр для </a:t>
            </a:r>
            <a:r>
              <a:rPr lang="ru-RU" sz="2400" b="0" dirty="0" smtClean="0"/>
              <a:t>ключей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1500р.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54099"/>
            <a:ext cx="3528392" cy="3187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788028" cy="354062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7240" y="1196752"/>
            <a:ext cx="3250704" cy="3024336"/>
          </a:xfrm>
        </p:spPr>
        <p:txBody>
          <a:bodyPr>
            <a:normAutofit/>
          </a:bodyPr>
          <a:lstStyle/>
          <a:p>
            <a:r>
              <a:rPr lang="ru-RU" dirty="0"/>
              <a:t>Чехол для ключей с эксклюзивным дизайнерским рисунком из натуральной кожи компактных размеров. Размеры изделия: </a:t>
            </a:r>
            <a:r>
              <a:rPr lang="ru-RU" dirty="0" smtClean="0"/>
              <a:t>120х50х30мм</a:t>
            </a:r>
          </a:p>
          <a:p>
            <a:endParaRPr lang="ru-RU" dirty="0"/>
          </a:p>
          <a:p>
            <a:r>
              <a:rPr lang="ru-RU" dirty="0"/>
              <a:t>С возможностью персонализации - </a:t>
            </a:r>
            <a:r>
              <a:rPr lang="ru-RU" sz="1600" dirty="0"/>
              <a:t>2000р.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(возможность нанести ФАМИЛИЮ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или ключевое слово (до 20 символов</a:t>
            </a:r>
            <a:r>
              <a:rPr lang="ru-RU" dirty="0" smtClean="0"/>
              <a:t>))</a:t>
            </a:r>
          </a:p>
          <a:p>
            <a:endParaRPr lang="ru-RU" dirty="0"/>
          </a:p>
          <a:p>
            <a:r>
              <a:rPr lang="ru-RU" dirty="0" smtClean="0"/>
              <a:t>7 вариантов расцветки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91880"/>
            <a:ext cx="3708325" cy="2473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94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47" y="68351"/>
            <a:ext cx="4587633" cy="4224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70" y="3789040"/>
            <a:ext cx="3078450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04658"/>
            <a:ext cx="3178791" cy="29087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39" y="273050"/>
            <a:ext cx="3008313" cy="923702"/>
          </a:xfrm>
        </p:spPr>
        <p:txBody>
          <a:bodyPr>
            <a:normAutofit/>
          </a:bodyPr>
          <a:lstStyle/>
          <a:p>
            <a:r>
              <a:rPr lang="ru-RU" sz="2800" b="0" dirty="0" err="1"/>
              <a:t>Кредитница</a:t>
            </a:r>
            <a:r>
              <a:rPr lang="ru-RU" sz="2800" b="0" dirty="0"/>
              <a:t> </a:t>
            </a:r>
            <a:r>
              <a:rPr lang="en-US" sz="2800" b="0" dirty="0" smtClean="0"/>
              <a:t>I-Slim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800р.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7240" y="1268760"/>
            <a:ext cx="3250704" cy="5040560"/>
          </a:xfrm>
        </p:spPr>
        <p:txBody>
          <a:bodyPr>
            <a:normAutofit/>
          </a:bodyPr>
          <a:lstStyle/>
          <a:p>
            <a:r>
              <a:rPr lang="ru-RU" dirty="0"/>
              <a:t>Изделие мелкой кожгалантереи (</a:t>
            </a:r>
            <a:r>
              <a:rPr lang="ru-RU" dirty="0" err="1"/>
              <a:t>кредитница</a:t>
            </a:r>
            <a:r>
              <a:rPr lang="ru-RU" dirty="0"/>
              <a:t>, </a:t>
            </a:r>
            <a:r>
              <a:rPr lang="ru-RU" dirty="0" err="1"/>
              <a:t>слим</a:t>
            </a:r>
            <a:r>
              <a:rPr lang="ru-RU" dirty="0"/>
              <a:t>) прямоугольной формы из натуральной кожи с эксклюзивным дизайнерским рисунком. Имеет два отдела для пластиковых кредитных карточек и один </a:t>
            </a:r>
            <a:r>
              <a:rPr lang="ru-RU" dirty="0" err="1"/>
              <a:t>один</a:t>
            </a:r>
            <a:r>
              <a:rPr lang="ru-RU" dirty="0"/>
              <a:t> отдел для купюр. Это лучшая альтернатива тяжелому бумажнику, если вы сторонник активного образа жизни. В очень компактный </a:t>
            </a:r>
            <a:r>
              <a:rPr lang="ru-RU" dirty="0" err="1"/>
              <a:t>слим</a:t>
            </a:r>
            <a:r>
              <a:rPr lang="ru-RU" dirty="0"/>
              <a:t> умещается все: права, кредитные социальные дисконтные подарочные страховые карточки и деньги. Его размер всего 105х65х4мм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 возможностью персонализации - </a:t>
            </a:r>
            <a:r>
              <a:rPr lang="ru-RU" sz="1600" dirty="0"/>
              <a:t>1200р.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(возможность нанести ФАМИЛИЮ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smtClean="0"/>
              <a:t>ключевое </a:t>
            </a:r>
            <a:r>
              <a:rPr lang="ru-RU" dirty="0"/>
              <a:t>слово (до 20 символов</a:t>
            </a:r>
            <a:r>
              <a:rPr lang="ru-RU" dirty="0" smtClean="0"/>
              <a:t>))</a:t>
            </a:r>
          </a:p>
          <a:p>
            <a:endParaRPr lang="ru-RU" dirty="0"/>
          </a:p>
          <a:p>
            <a:r>
              <a:rPr lang="ru-RU" dirty="0" smtClean="0"/>
              <a:t>5 вариантов расцветки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207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67" y="188640"/>
            <a:ext cx="2243081" cy="24898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5478" y="2708920"/>
            <a:ext cx="216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www.artkazhan.com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111"/>
            <a:ext cx="4791877" cy="6264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293096"/>
            <a:ext cx="370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ел. +7-916-718-19-89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/>
              </a:rPr>
              <a:t>andrey.a.panov@yandex.ru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https://vk.com/club_kazhan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490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376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КАЖАН дизайнерские изделия из натуральной кожи ручной работы</vt:lpstr>
      <vt:lpstr>КАЖАН - Авторские кожаные изделия ручной работы. История кожевенной мастерской «КАЖАН» началась не так давно – в 2009 году. В условиях тяжелой конкуренции мы нашли свою нишу, где заняли успешную и уверенную позицию.  Занимается наша мастерская изготовлением кожаных женских и мужских аксессуаров любой сложности, с соблюдением индивидуального подхода, стиля и традиций.  Все изделия без исключений, мастерская «КАЖАН» может изготовить с учетом ваших пожеланий, интересов и потребностей Каждый аксессуар «КАЖАН» создается вручную из натуральной кожи, лучшими белорусскими мастерами по заранее созданной модели мастера.  Используя традиционные технологии и инструменты, мы производим удивительные и оригинальные изделия, а ручная роспись делает аксессуары «КАЖАН» единичными и уникальными. Обратившись в «КАЖАН», вы можете быть уверены, что найдете все самое необыкновенное и лучшее для себя и близких. КАЖАН - подарок который не стыдно подарить и приятно носить самому!</vt:lpstr>
      <vt:lpstr>Портмоне Classic 2500р.</vt:lpstr>
      <vt:lpstr>Портмоне Mini 2100р.</vt:lpstr>
      <vt:lpstr>Портмоне Middle 3500р.</vt:lpstr>
      <vt:lpstr>Портмоне MAXI 4300р.</vt:lpstr>
      <vt:lpstr>Футляр для ключей 1500р.</vt:lpstr>
      <vt:lpstr>Кредитница I-Slim 800р.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КАЖАН дизайнерские изделия из натуральной кожи ручной работы</dc:title>
  <dc:creator>Катя</dc:creator>
  <cp:lastModifiedBy>admin</cp:lastModifiedBy>
  <cp:revision>12</cp:revision>
  <dcterms:created xsi:type="dcterms:W3CDTF">2016-07-14T17:33:06Z</dcterms:created>
  <dcterms:modified xsi:type="dcterms:W3CDTF">2016-08-22T09:14:24Z</dcterms:modified>
</cp:coreProperties>
</file>